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notesMasterIdLst>
    <p:notesMasterId r:id="rId42"/>
  </p:notesMasterIdLst>
  <p:handoutMasterIdLst>
    <p:handoutMasterId r:id="rId43"/>
  </p:handoutMasterIdLst>
  <p:sldIdLst>
    <p:sldId id="256" r:id="rId13"/>
    <p:sldId id="315" r:id="rId14"/>
    <p:sldId id="327" r:id="rId15"/>
    <p:sldId id="329" r:id="rId16"/>
    <p:sldId id="328" r:id="rId17"/>
    <p:sldId id="330" r:id="rId18"/>
    <p:sldId id="257" r:id="rId19"/>
    <p:sldId id="325" r:id="rId20"/>
    <p:sldId id="294" r:id="rId21"/>
    <p:sldId id="287" r:id="rId22"/>
    <p:sldId id="324" r:id="rId23"/>
    <p:sldId id="296" r:id="rId24"/>
    <p:sldId id="263" r:id="rId25"/>
    <p:sldId id="264" r:id="rId26"/>
    <p:sldId id="265" r:id="rId27"/>
    <p:sldId id="323" r:id="rId28"/>
    <p:sldId id="303" r:id="rId29"/>
    <p:sldId id="276" r:id="rId30"/>
    <p:sldId id="295" r:id="rId31"/>
    <p:sldId id="326" r:id="rId32"/>
    <p:sldId id="297" r:id="rId33"/>
    <p:sldId id="301" r:id="rId34"/>
    <p:sldId id="298" r:id="rId35"/>
    <p:sldId id="302" r:id="rId36"/>
    <p:sldId id="282" r:id="rId37"/>
    <p:sldId id="283" r:id="rId38"/>
    <p:sldId id="290" r:id="rId39"/>
    <p:sldId id="306" r:id="rId40"/>
    <p:sldId id="267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0"/>
    <p:restoredTop sz="94648"/>
  </p:normalViewPr>
  <p:slideViewPr>
    <p:cSldViewPr>
      <p:cViewPr varScale="1">
        <p:scale>
          <a:sx n="77" d="100"/>
          <a:sy n="77" d="100"/>
        </p:scale>
        <p:origin x="1788" y="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font" Target="fonts/font2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font" Target="fonts/font3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9/28/2023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19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21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89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27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29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7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9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13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16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://data.worldbank.org/country/china" TargetMode="External"/><Relationship Id="rId3" Type="http://schemas.openxmlformats.org/officeDocument/2006/relationships/hyperlink" Target="http://drugbank.ca/" TargetMode="External"/><Relationship Id="rId7" Type="http://schemas.openxmlformats.org/officeDocument/2006/relationships/hyperlink" Target="http://www.nyc.gov/html/tlc/html/about/trip_record_data.shtml" TargetMode="External"/><Relationship Id="rId12" Type="http://schemas.openxmlformats.org/officeDocument/2006/relationships/hyperlink" Target="http://data.worldbank.org/country/russian-feder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Relationship Id="rId6" Type="http://schemas.openxmlformats.org/officeDocument/2006/relationships/hyperlink" Target="https://www.divvybikes.com/data" TargetMode="External"/><Relationship Id="rId11" Type="http://schemas.openxmlformats.org/officeDocument/2006/relationships/hyperlink" Target="http://data.worldbank.org/region/european-union" TargetMode="External"/><Relationship Id="rId5" Type="http://schemas.openxmlformats.org/officeDocument/2006/relationships/hyperlink" Target="https://data.seattle.gov/Transportation/Traffic-Flow-Counts/7svg-ds5z" TargetMode="External"/><Relationship Id="rId10" Type="http://schemas.openxmlformats.org/officeDocument/2006/relationships/hyperlink" Target="https://factfinder.census.gov/faces/nav/jsf/pages/index.xhtml" TargetMode="External"/><Relationship Id="rId4" Type="http://schemas.openxmlformats.org/officeDocument/2006/relationships/hyperlink" Target="http://toxnet.nlm.nih.gov/" TargetMode="External"/><Relationship Id="rId9" Type="http://schemas.openxmlformats.org/officeDocument/2006/relationships/hyperlink" Target="https://www.prontocycleshare.com/datachalleng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743200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</a:t>
            </a:r>
            <a:endParaRPr lang="en-US" altLang="x-none" sz="2800" baseline="30000" dirty="0"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Evan Komp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Nels Schimek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28, 2023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Survey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2522"/>
              </p:ext>
            </p:extLst>
          </p:nvPr>
        </p:nvGraphicFramePr>
        <p:xfrm>
          <a:off x="457200" y="914400"/>
          <a:ext cx="8382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 of programming?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&gt;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</a:t>
                      </a:r>
                      <a:r>
                        <a:rPr lang="en-US" sz="2800" baseline="0" dirty="0"/>
                        <a:t> of python?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&lt;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a text editor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"Yes"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i</a:t>
                      </a:r>
                      <a:r>
                        <a:rPr lang="en-US" sz="2800" dirty="0"/>
                        <a:t>f-statements?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for</a:t>
                      </a:r>
                      <a:r>
                        <a:rPr lang="en-US" sz="2800" dirty="0"/>
                        <a:t>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 with functions?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</a:t>
                      </a:r>
                      <a:r>
                        <a:rPr lang="en-US" sz="2800" baseline="0" dirty="0"/>
                        <a:t> "Yes"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Python packages (</a:t>
                      </a:r>
                      <a:r>
                        <a:rPr lang="en-US" sz="2800" dirty="0" err="1"/>
                        <a:t>scipy</a:t>
                      </a:r>
                      <a:r>
                        <a:rPr lang="en-US" sz="2800" dirty="0"/>
                        <a:t>, pandas,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"No"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 with Jupyter notebooks?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</a:t>
                      </a:r>
                      <a:r>
                        <a:rPr lang="en-US" sz="2800" baseline="0" dirty="0" err="1"/>
                        <a:t>github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Very little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13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17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18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Climate Police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Analyze effects of pollution on the planet.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19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Car2Know</a:t>
            </a:r>
            <a:r>
              <a:rPr lang="en-US" altLang="x-none" sz="3200" dirty="0">
                <a:latin typeface="Calibri" charset="0"/>
              </a:rPr>
              <a:t>: Provide car rental data to users of Car2Go (e.g., for planning trips)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20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BioReactor Data Logging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Monitor and publish data from </a:t>
            </a:r>
            <a:r>
              <a:rPr lang="en-US" sz="3200" dirty="0" err="1">
                <a:latin typeface="Calibri" charset="0"/>
              </a:rPr>
              <a:t>BioReactor</a:t>
            </a:r>
            <a:r>
              <a:rPr lang="en-US" sz="3200" dirty="0">
                <a:latin typeface="Calibri" charset="0"/>
              </a:rPr>
              <a:t> experiments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21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1219200"/>
            <a:ext cx="3581400" cy="82023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Students present statements of interest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57500" y="2494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Gather with like minded students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57500" y="3822198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Verify the project idea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500" y="5161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Size the effort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52900" y="2039434"/>
            <a:ext cx="0" cy="45511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>
            <a:off x="4152900" y="3429000"/>
            <a:ext cx="0" cy="3931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 bwMode="auto">
          <a:xfrm>
            <a:off x="4152900" y="4756651"/>
            <a:ext cx="0" cy="4048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7" idx="1"/>
            <a:endCxn id="6" idx="1"/>
          </p:cNvCxnSpPr>
          <p:nvPr/>
        </p:nvCxnSpPr>
        <p:spPr bwMode="auto">
          <a:xfrm rot="10800000">
            <a:off x="2857500" y="2961775"/>
            <a:ext cx="12700" cy="1327651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1"/>
            <a:endCxn id="6" idx="1"/>
          </p:cNvCxnSpPr>
          <p:nvPr/>
        </p:nvCxnSpPr>
        <p:spPr bwMode="auto">
          <a:xfrm rot="10800000">
            <a:off x="2857500" y="2961774"/>
            <a:ext cx="12700" cy="2667000"/>
          </a:xfrm>
          <a:prstGeom prst="bentConnector3">
            <a:avLst>
              <a:gd name="adj1" fmla="val 38842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8" idx="3"/>
            <a:endCxn id="7" idx="3"/>
          </p:cNvCxnSpPr>
          <p:nvPr/>
        </p:nvCxnSpPr>
        <p:spPr bwMode="auto">
          <a:xfrm flipV="1">
            <a:off x="5448300" y="4289425"/>
            <a:ext cx="12700" cy="1339349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1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23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Some Public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3"/>
              </a:rPr>
              <a:t>http://drugbank.ca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4"/>
              </a:rPr>
              <a:t>http://toxnet.nlm.nih.gov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5"/>
              </a:rPr>
              <a:t>https://data.seattle.gov/Transportation/Traffic-Flow-Counts/7svg-ds5z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6"/>
              </a:rPr>
              <a:t>https://www.divvybikes.com/data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7"/>
              </a:rPr>
              <a:t>http://www.nyc.gov/html/tlc/html/about/trip_record_data.shtml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8"/>
              </a:rPr>
              <a:t>https://www.kaggle.com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9"/>
              </a:rPr>
              <a:t>Pronto bike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0"/>
              </a:rPr>
              <a:t>American Fact Finder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1"/>
              </a:rPr>
              <a:t>European union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2"/>
              </a:rPr>
              <a:t>Russian federation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3"/>
              </a:rPr>
              <a:t>China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2395366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27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29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1219200" y="2133600"/>
            <a:ext cx="7391400" cy="203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http://uwseds.github.io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D5709-E17F-95FC-2AA2-5486F87B42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2023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C8508-6F13-7A95-8CF4-E1236F911AD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C94A3B-B27F-A9AB-ED67-695675D41500}"/>
              </a:ext>
            </a:extLst>
          </p:cNvPr>
          <p:cNvSpPr txBox="1">
            <a:spLocks/>
          </p:cNvSpPr>
          <p:nvPr/>
        </p:nvSpPr>
        <p:spPr>
          <a:xfrm>
            <a:off x="-914400" y="3611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kern="0" dirty="0"/>
              <a:t>Evan </a:t>
            </a:r>
            <a:r>
              <a:rPr lang="en-US" b="1" kern="0" dirty="0" err="1"/>
              <a:t>Komp</a:t>
            </a:r>
            <a:endParaRPr lang="en-US" b="1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D23B-0E2E-92CC-E975-7753809CEFBC}"/>
              </a:ext>
            </a:extLst>
          </p:cNvPr>
          <p:cNvSpPr txBox="1">
            <a:spLocks/>
          </p:cNvSpPr>
          <p:nvPr/>
        </p:nvSpPr>
        <p:spPr>
          <a:xfrm>
            <a:off x="685800" y="4088606"/>
            <a:ext cx="6442981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kern="0" dirty="0"/>
          </a:p>
          <a:p>
            <a:endParaRPr lang="en-US" kern="0" dirty="0"/>
          </a:p>
          <a:p>
            <a:pPr marL="0" indent="0"/>
            <a:r>
              <a:rPr lang="en-US" i="1" kern="0" dirty="0"/>
              <a:t>Email: evankomp+cse583@uw.edu</a:t>
            </a:r>
          </a:p>
        </p:txBody>
      </p:sp>
      <p:sp>
        <p:nvSpPr>
          <p:cNvPr id="8" name="AutoShape 2" descr="IMG_3968">
            <a:extLst>
              <a:ext uri="{FF2B5EF4-FFF2-40B4-BE49-F238E27FC236}">
                <a16:creationId xmlns:a16="http://schemas.microsoft.com/office/drawing/2014/main" id="{08040DBA-6D7C-8D5A-CD33-17B4C29074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erson wearing a helmet and sunglasses&#10;&#10;Description automatically generated">
            <a:extLst>
              <a:ext uri="{FF2B5EF4-FFF2-40B4-BE49-F238E27FC236}">
                <a16:creationId xmlns:a16="http://schemas.microsoft.com/office/drawing/2014/main" id="{BF731715-C736-A117-CCB6-C2F87A8B6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700380"/>
            <a:ext cx="3540653" cy="266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7DF9A2-66C8-3635-DC2E-066F9D82E5A1}"/>
              </a:ext>
            </a:extLst>
          </p:cNvPr>
          <p:cNvSpPr txBox="1"/>
          <p:nvPr/>
        </p:nvSpPr>
        <p:spPr>
          <a:xfrm>
            <a:off x="4313312" y="1701040"/>
            <a:ext cx="4588442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/>
                </a:solidFill>
              </a:rPr>
              <a:t>AI + Chemistry and Biology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/>
                </a:solidFill>
              </a:rPr>
              <a:t>Climate activist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/>
                </a:solidFill>
              </a:rPr>
              <a:t>Huge outdoorsperson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/>
                </a:solidFill>
              </a:rPr>
              <a:t>Complete lack of fear of heights that might kill me</a:t>
            </a:r>
          </a:p>
        </p:txBody>
      </p:sp>
    </p:spTree>
    <p:extLst>
      <p:ext uri="{BB962C8B-B14F-4D97-AF65-F5344CB8AC3E}">
        <p14:creationId xmlns:p14="http://schemas.microsoft.com/office/powerpoint/2010/main" val="190079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Nels Schimek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2023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I’m Dave, not Dr. Beck, or Professor Beck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ChemE/CSE/Environ. </a:t>
            </a:r>
            <a:r>
              <a:rPr lang="en-US" dirty="0" err="1">
                <a:solidFill>
                  <a:schemeClr val="tx1"/>
                </a:solidFill>
              </a:rPr>
              <a:t>Occup</a:t>
            </a:r>
            <a:r>
              <a:rPr lang="en-US" dirty="0">
                <a:solidFill>
                  <a:schemeClr val="tx1"/>
                </a:solidFill>
              </a:rPr>
              <a:t>. Health Sciences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 software, ML &amp; AI to design better molecules and understand how others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Director, Scientific Software Engineering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Director of Research, eScience Institute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2023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2023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Registration by Field of Study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  <p:sp>
        <p:nvSpPr>
          <p:cNvPr id="1597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8E17A-02A4-1D4B-8A2B-CD512C05D47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35451-A6F0-161E-ABDE-828B7D41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945849"/>
            <a:ext cx="7785267" cy="5681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9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17167</TotalTime>
  <Words>1239</Words>
  <Application>Microsoft Office PowerPoint</Application>
  <PresentationFormat>On-screen Show (4:3)</PresentationFormat>
  <Paragraphs>259</Paragraphs>
  <Slides>29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Times New Roman</vt:lpstr>
      <vt:lpstr>Calibri</vt:lpstr>
      <vt:lpstr>Wingdings</vt:lpstr>
      <vt:lpstr>Arial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Nels Schimek</vt:lpstr>
      <vt:lpstr>Dave Beck</vt:lpstr>
      <vt:lpstr>PowerPoint Presentation</vt:lpstr>
      <vt:lpstr>PowerPoint Presentation</vt:lpstr>
      <vt:lpstr>Course Registration by Field of Study</vt:lpstr>
      <vt:lpstr>PowerPoint Presentation</vt:lpstr>
      <vt:lpstr>Survey Results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A Beck</cp:lastModifiedBy>
  <cp:revision>389</cp:revision>
  <cp:lastPrinted>1601-01-01T00:00:00Z</cp:lastPrinted>
  <dcterms:created xsi:type="dcterms:W3CDTF">2008-11-04T22:35:39Z</dcterms:created>
  <dcterms:modified xsi:type="dcterms:W3CDTF">2023-09-28T17:37:25Z</dcterms:modified>
</cp:coreProperties>
</file>